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DFD-8BD5-4822-A5CF-A28601FFBE30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B1C39-6FC8-41CE-9E2C-1ED9B6473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20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 /><Relationship Id="rId1" Type="http://schemas.openxmlformats.org/officeDocument/2006/relationships/slideLayout" Target="../slideLayouts/slideLayout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23DFD-8BD5-4822-A5CF-A28601FFBE30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B1C39-6FC8-41CE-9E2C-1ED9B6473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2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1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1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1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1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1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1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1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1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1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1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1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1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1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1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1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1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1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1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1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1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1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1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1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 /><Relationship Id="rId1" Type="http://schemas.openxmlformats.org/officeDocument/2006/relationships/slideLayout" Target="../slideLayouts/slideLayout1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1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 /><Relationship Id="rId1" Type="http://schemas.openxmlformats.org/officeDocument/2006/relationships/slideLayout" Target="../slideLayouts/slideLayout1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1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1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 /><Relationship Id="rId1" Type="http://schemas.openxmlformats.org/officeDocument/2006/relationships/slideLayout" Target="../slideLayouts/slideLayout1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 /><Relationship Id="rId1" Type="http://schemas.openxmlformats.org/officeDocument/2006/relationships/slideLayout" Target="../slideLayouts/slideLayout1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 /><Relationship Id="rId1" Type="http://schemas.openxmlformats.org/officeDocument/2006/relationships/slideLayout" Target="../slideLayouts/slideLayout1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 /><Relationship Id="rId1" Type="http://schemas.openxmlformats.org/officeDocument/2006/relationships/slideLayout" Target="../slideLayouts/slideLayout1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 /><Relationship Id="rId1" Type="http://schemas.openxmlformats.org/officeDocument/2006/relationships/slideLayout" Target="../slideLayouts/slideLayout1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 /><Relationship Id="rId1" Type="http://schemas.openxmlformats.org/officeDocument/2006/relationships/slideLayout" Target="../slideLayouts/slideLayout1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 /><Relationship Id="rId1" Type="http://schemas.openxmlformats.org/officeDocument/2006/relationships/slideLayout" Target="../slideLayouts/slideLayout1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 /><Relationship Id="rId1" Type="http://schemas.openxmlformats.org/officeDocument/2006/relationships/slideLayout" Target="../slideLayouts/slideLayout1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 /><Relationship Id="rId1" Type="http://schemas.openxmlformats.org/officeDocument/2006/relationships/slideLayout" Target="../slideLayouts/slideLayout1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 /><Relationship Id="rId1" Type="http://schemas.openxmlformats.org/officeDocument/2006/relationships/slideLayout" Target="../slideLayouts/slideLayout1.xml" 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7200"/>
              <a:t>Infertility</a:t>
            </a:r>
            <a:br>
              <a:rPr lang="en-US" sz="7200"/>
            </a:br>
            <a:r>
              <a:rPr lang="en-US" sz="7200"/>
              <a:t> &amp; </a:t>
            </a:r>
            <a:br>
              <a:rPr lang="en-US" sz="7200"/>
            </a:br>
            <a:r>
              <a:rPr lang="en-US" sz="7200"/>
              <a:t>Sterility</a:t>
            </a:r>
            <a:endParaRPr lang="en-US" sz="7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4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5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8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9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6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6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3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5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-12370" y="2474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7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6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9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4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6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5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6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1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8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Algerian" panose="04020705040A02060702" pitchFamily="82" charset="0"/>
              </a:rPr>
              <a:t>Infertility</a:t>
            </a:r>
            <a:r>
              <a:rPr lang="en-US" altLang="en-US"/>
              <a:t> 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1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5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1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0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1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840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2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4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8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5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5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3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5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2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7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6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7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9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6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1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076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7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1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5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8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9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8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5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86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8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3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4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Widescreen</PresentationFormat>
  <Paragraphs>2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Infertility  &amp;  Sterility</vt:lpstr>
      <vt:lpstr>PowerPoint Presentation</vt:lpstr>
      <vt:lpstr>Infertility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Infertility  &amp;  Sterility</dc:title>
  <dc:creator>BASMAN</dc:creator>
  <cp:lastModifiedBy>Unknown User</cp:lastModifiedBy>
  <cp:revision>2</cp:revision>
  <dcterms:created xsi:type="dcterms:W3CDTF">2021-03-23T16:50:09Z</dcterms:created>
  <dcterms:modified xsi:type="dcterms:W3CDTF">2021-11-13T20:44:57Z</dcterms:modified>
</cp:coreProperties>
</file>